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BE798E-321D-4FD5-8A39-272AD1B8466B}" v="15" dt="2026-08-04T22:43:12.6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9C5A5A-A715-5508-3500-C16463CCFB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714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A5D72-8BDD-A209-0890-85F94869B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A9EA438-0E86-F163-D545-71F0653244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407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4A4BF-F06D-F02C-0B56-A4973E0DA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C26CDC-6AAD-6AD7-F615-8CAF44387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885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2E0B5-CE57-EC65-339C-736BB4E06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A051839-AD62-74A7-0315-3654EF8BD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176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FA16F-6F71-D4D1-1BF5-24BE584D8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D100EF9-71C3-9E79-1BE5-388D326E9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021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62F50-564E-E8D4-9BB0-4E3774467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031A240-E165-6C31-FD7C-D17710EE3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0483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11</cp:revision>
  <dcterms:created xsi:type="dcterms:W3CDTF">2026-08-04T22:37:39Z</dcterms:created>
  <dcterms:modified xsi:type="dcterms:W3CDTF">2026-08-27T03:56:16Z</dcterms:modified>
</cp:coreProperties>
</file>