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117211-A4F2-451E-9D65-26D2B6ABACE9}" v="23" dt="2026-08-04T23:13:08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716E6-126F-7C16-FEAC-4DE9B1502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849E0E-2405-45E9-9406-882004E73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791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52F8B-E067-28F2-F7BA-5BAA5F5ED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145155-2403-D528-81DD-FB3C6DEC9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11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9B560-4549-6F5F-8D93-2019ED222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2E37FC-D775-1505-B415-453313623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065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7205E-510E-ADE1-F057-2E6795A4B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8DD867-223C-CF87-A215-5E0630CFE4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682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B011E-1F44-791E-2A04-F4BB58611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C95B4E-3CBC-0889-0952-E44F08AB0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250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4E59-609A-EF6A-B5FA-29BD303D1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D39629-F97D-50D5-94E2-D7A192979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35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FCA6C-59FF-24B0-ADF6-3C99B290F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3DF91E-2CE7-738E-D983-CF7F4AF30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00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26DBAF-E78E-4E0D-9403-238DB22BC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0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17</cp:revision>
  <dcterms:created xsi:type="dcterms:W3CDTF">2026-08-04T23:08:51Z</dcterms:created>
  <dcterms:modified xsi:type="dcterms:W3CDTF">2026-08-27T04:06:27Z</dcterms:modified>
</cp:coreProperties>
</file>