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B70027-B066-40BB-857F-44F5DC432546}" v="15" dt="2026-08-04T22:35:18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10DF57-758B-42BB-11C1-A230E7F5E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1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A0FF-BB47-AE67-7B8A-63933E7B7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D1CC15-9DB4-3906-64C0-6A17675E6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6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9201D-B0FB-7386-5492-A7D5FBAEA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B0C023-83EB-0D61-A6D9-6D22B7598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56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BFFB6-CEB8-D6F1-8FF1-F35F0A492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629DBB-0171-C47B-CE38-1BBFA5DE7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6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5CEA0-94C0-3493-D027-721DE511C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95B469-2EAF-E1A4-7ACA-979086F31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2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CF97E-C518-3297-748B-4E9DF7471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3D5C34-2D4D-DD0A-FEE1-C1431EBFD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35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12</cp:revision>
  <dcterms:created xsi:type="dcterms:W3CDTF">2026-08-04T22:32:31Z</dcterms:created>
  <dcterms:modified xsi:type="dcterms:W3CDTF">2026-08-27T03:35:52Z</dcterms:modified>
</cp:coreProperties>
</file>