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8772E9-9153-493D-966F-B4AED0455D48}" v="18" dt="2026-08-04T22:31:26.7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69A094-8FBB-29C1-D371-0B04A43AC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80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60801-3FE8-D299-806D-D7B6F91EC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E14B1C-1058-F8B3-DFE9-44531A50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2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A58BD-8720-1271-6621-C02B2B918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B5502F-5165-9B47-B475-A40D1A2F8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096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3BF22-A291-702C-4341-CE7B518E4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D64B54-45EF-6D5A-06FB-B587C78D3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42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5A7A02-7DEE-096D-D8B6-029BB02E6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31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4505C0-9B82-07D4-64E7-F3D968F12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8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13</cp:revision>
  <dcterms:created xsi:type="dcterms:W3CDTF">2026-08-04T22:18:54Z</dcterms:created>
  <dcterms:modified xsi:type="dcterms:W3CDTF">2026-08-05T00:34:26Z</dcterms:modified>
</cp:coreProperties>
</file>