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83487D-3374-4A04-AA74-0955C369BF01}" v="13" dt="2026-08-04T23:08:07.9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1F29DDF-A4DC-C992-BBEC-7709582D09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936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D69E23-8937-64B6-E1AF-7C552F96CA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660863F-8656-4C0E-7B8D-F26B0CF153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51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EF1CC-7FE6-45D9-A503-B5EAFD4EF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2D2C8BC-D23E-2EB2-A7A3-BF459A508C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194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FA760-5F50-6FD9-A98C-65EE6289A3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7444D28-CDB5-733E-1EC1-D928A80A17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958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91341F-BA69-1CA4-C511-3F4A51AB1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11C7981-F94D-575B-BC73-524A441B3A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674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7D2A714-93E8-CF34-186F-95806D8AF5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934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11</cp:revision>
  <dcterms:created xsi:type="dcterms:W3CDTF">2026-08-04T23:04:31Z</dcterms:created>
  <dcterms:modified xsi:type="dcterms:W3CDTF">2026-08-27T04:01:36Z</dcterms:modified>
</cp:coreProperties>
</file>