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04A3488-03E6-4D66-9B22-4DD84FF0D0A2}" v="15" dt="2026-08-04T23:22:38.1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210C242-A1BC-8762-6200-07EDFAC494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6495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114D8E-B1A0-0D05-B038-C9F251046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1B7129F-E064-42F2-7551-3AD3F57A8D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105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D6454-0C18-E025-9F31-28E2F5B03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438E0CC-FE8F-3261-5502-5EE06D507C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9570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3F0780-3C48-1065-6FCA-94B563ED2E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50EDB7D-DCA4-6DEB-6DB7-3201751BE4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2545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C73B2D-F9F3-E33F-BB3B-9A2FC2F598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6AD6F73-0BFD-E543-4BBB-76E8BB6C71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6234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934BFA-81A3-EE99-093A-D2FF535FC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9053829-21C5-CCE9-BAF5-CE3E06835C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5037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10</cp:revision>
  <dcterms:created xsi:type="dcterms:W3CDTF">2026-08-04T23:14:47Z</dcterms:created>
  <dcterms:modified xsi:type="dcterms:W3CDTF">2026-08-27T04:09:46Z</dcterms:modified>
</cp:coreProperties>
</file>