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7" r:id="rId3"/>
    <p:sldId id="258" r:id="rId4"/>
    <p:sldId id="259" r:id="rId5"/>
    <p:sldId id="264" r:id="rId6"/>
    <p:sldId id="260" r:id="rId7"/>
    <p:sldId id="261" r:id="rId8"/>
    <p:sldId id="263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71C008-58FB-48A3-7749-8BA5E9645CF5}" v="4" dt="2026-08-04T23:47:38.929"/>
    <p1510:client id="{B9E943EA-0973-4F9D-923D-9415BA28BF34}" v="63" dt="2026-08-04T22:03:00.4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59AAF3-F182-A4C2-2790-B7755B62A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48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125405-06FB-B5E6-E77F-932AE0B08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28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CB21A7-A59B-191A-9F49-4CDDFC0D0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F9DC0EED-B4CE-4D4E-EF6E-A502BD627A5C}"/>
              </a:ext>
            </a:extLst>
          </p:cNvPr>
          <p:cNvSpPr/>
          <p:nvPr/>
        </p:nvSpPr>
        <p:spPr>
          <a:xfrm>
            <a:off x="306519" y="4614683"/>
            <a:ext cx="2082894" cy="13733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02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D94D75-CA5D-0236-670C-59D100E6A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82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7BF71-4175-EBA0-9DA2-0E3A3755A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E0C16F-F843-3F9A-252A-B71AA5693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70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47E6D-3266-AC2C-5B8E-77B919552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20CBDF-5D64-326E-71DA-547CF5716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95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FA59F-056A-B513-FA87-5C53DF6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BFB5BB-A7DD-C37F-6789-40F399B76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5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482A6-4C0A-19FC-57A3-825D247ED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8D23C5-CB60-B92D-8C25-B15300830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98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32FF7-17F6-0AAB-81AD-845E541AB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42368D-13A4-B467-6B83-0AEB21BB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33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37</cp:revision>
  <dcterms:created xsi:type="dcterms:W3CDTF">2026-08-04T21:37:07Z</dcterms:created>
  <dcterms:modified xsi:type="dcterms:W3CDTF">2026-08-04T23:48:03Z</dcterms:modified>
</cp:coreProperties>
</file>